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4" r:id="rId10"/>
    <p:sldId id="263" r:id="rId11"/>
    <p:sldId id="269" r:id="rId12"/>
    <p:sldId id="270" r:id="rId13"/>
    <p:sldId id="268" r:id="rId14"/>
    <p:sldId id="267" r:id="rId15"/>
    <p:sldId id="262" r:id="rId16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3" d="100"/>
          <a:sy n="53" d="100"/>
        </p:scale>
        <p:origin x="-1848" y="-4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76218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4572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3048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457200" y="548639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hape 12"/>
          <p:cNvCxnSpPr/>
          <p:nvPr/>
        </p:nvCxnSpPr>
        <p:spPr>
          <a:xfrm>
            <a:off x="457200" y="4844510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>
                <a:solidFill>
                  <a:srgbClr val="DA0002"/>
                </a:solidFill>
              </a:defRPr>
            </a:lvl1pPr>
            <a:lvl2pPr rtl="0">
              <a:defRPr>
                <a:solidFill>
                  <a:srgbClr val="DA0002"/>
                </a:solidFill>
              </a:defRPr>
            </a:lvl2pPr>
            <a:lvl3pPr rtl="0">
              <a:defRPr>
                <a:solidFill>
                  <a:srgbClr val="DA0002"/>
                </a:solidFill>
              </a:defRPr>
            </a:lvl3pPr>
            <a:lvl4pPr rtl="0">
              <a:defRPr>
                <a:solidFill>
                  <a:srgbClr val="DA0002"/>
                </a:solidFill>
              </a:defRPr>
            </a:lvl4pPr>
            <a:lvl5pPr rtl="0">
              <a:defRPr>
                <a:solidFill>
                  <a:srgbClr val="DA0002"/>
                </a:solidFill>
              </a:defRPr>
            </a:lvl5pPr>
            <a:lvl6pPr rtl="0">
              <a:defRPr>
                <a:solidFill>
                  <a:srgbClr val="DA0002"/>
                </a:solidFill>
              </a:defRPr>
            </a:lvl6pPr>
            <a:lvl7pPr rtl="0">
              <a:defRPr>
                <a:solidFill>
                  <a:srgbClr val="DA0002"/>
                </a:solidFill>
              </a:defRPr>
            </a:lvl7pPr>
            <a:lvl8pPr rtl="0">
              <a:defRPr>
                <a:solidFill>
                  <a:srgbClr val="DA0002"/>
                </a:solidFill>
              </a:defRPr>
            </a:lvl8pPr>
            <a:lvl9pPr rtl="0"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ColTx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>
                <a:solidFill>
                  <a:srgbClr val="DA0002"/>
                </a:solidFill>
              </a:defRPr>
            </a:lvl1pPr>
            <a:lvl2pPr rtl="0">
              <a:defRPr>
                <a:solidFill>
                  <a:srgbClr val="DA0002"/>
                </a:solidFill>
              </a:defRPr>
            </a:lvl2pPr>
            <a:lvl3pPr rtl="0">
              <a:defRPr>
                <a:solidFill>
                  <a:srgbClr val="DA0002"/>
                </a:solidFill>
              </a:defRPr>
            </a:lvl3pPr>
            <a:lvl4pPr rtl="0">
              <a:defRPr>
                <a:solidFill>
                  <a:srgbClr val="DA0002"/>
                </a:solidFill>
              </a:defRPr>
            </a:lvl4pPr>
            <a:lvl5pPr rtl="0">
              <a:defRPr>
                <a:solidFill>
                  <a:srgbClr val="DA0002"/>
                </a:solidFill>
              </a:defRPr>
            </a:lvl5pPr>
            <a:lvl6pPr rtl="0">
              <a:defRPr>
                <a:solidFill>
                  <a:srgbClr val="DA0002"/>
                </a:solidFill>
              </a:defRPr>
            </a:lvl6pPr>
            <a:lvl7pPr rtl="0">
              <a:defRPr>
                <a:solidFill>
                  <a:srgbClr val="DA0002"/>
                </a:solidFill>
              </a:defRPr>
            </a:lvl7pPr>
            <a:lvl8pPr rtl="0">
              <a:defRPr>
                <a:solidFill>
                  <a:srgbClr val="DA0002"/>
                </a:solidFill>
              </a:defRPr>
            </a:lvl8pPr>
            <a:lvl9pPr rtl="0"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>
                <a:solidFill>
                  <a:schemeClr val="accent1"/>
                </a:solidFill>
              </a:defRPr>
            </a:lvl1pPr>
            <a:lvl2pPr rtl="0">
              <a:defRPr>
                <a:solidFill>
                  <a:schemeClr val="accent1"/>
                </a:solidFill>
              </a:defRPr>
            </a:lvl2pPr>
            <a:lvl3pPr rtl="0">
              <a:defRPr>
                <a:solidFill>
                  <a:schemeClr val="accent1"/>
                </a:solidFill>
              </a:defRPr>
            </a:lvl3pPr>
            <a:lvl4pPr rtl="0">
              <a:defRPr>
                <a:solidFill>
                  <a:schemeClr val="accent1"/>
                </a:solidFill>
              </a:defRPr>
            </a:lvl4pPr>
            <a:lvl5pPr rtl="0">
              <a:defRPr>
                <a:solidFill>
                  <a:schemeClr val="accent1"/>
                </a:solidFill>
              </a:defRPr>
            </a:lvl5pPr>
            <a:lvl6pPr rtl="0">
              <a:defRPr>
                <a:solidFill>
                  <a:schemeClr val="accent1"/>
                </a:solidFill>
              </a:defRPr>
            </a:lvl6pPr>
            <a:lvl7pPr rtl="0">
              <a:defRPr>
                <a:solidFill>
                  <a:schemeClr val="accent1"/>
                </a:solidFill>
              </a:defRPr>
            </a:lvl7pPr>
            <a:lvl8pPr rtl="0">
              <a:defRPr>
                <a:solidFill>
                  <a:schemeClr val="accent1"/>
                </a:solidFill>
              </a:defRPr>
            </a:lvl8pPr>
            <a:lvl9pPr rtl="0"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Arial"/>
              <a:buChar char="•"/>
              <a:defRPr sz="1800">
                <a:solidFill>
                  <a:schemeClr val="dk1"/>
                </a:solidFill>
              </a:defRPr>
            </a:lvl1pPr>
            <a:lvl2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Arial"/>
              <a:buChar char="•"/>
              <a:defRPr sz="1800">
                <a:solidFill>
                  <a:schemeClr val="dk1"/>
                </a:solidFill>
              </a:defRPr>
            </a:lvl4pPr>
            <a:lvl5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Arial"/>
              <a:buChar char="•"/>
              <a:defRPr sz="1800">
                <a:solidFill>
                  <a:schemeClr val="dk1"/>
                </a:solidFill>
              </a:defRPr>
            </a:lvl7pPr>
            <a:lvl8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27" name="Shape 27"/>
          <p:cNvCxnSpPr/>
          <p:nvPr/>
        </p:nvCxnSpPr>
        <p:spPr>
          <a:xfrm>
            <a:off x="457200" y="5757014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457200" y="150852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spcBef>
                <a:spcPts val="600"/>
              </a:spcBef>
              <a:buClr>
                <a:schemeClr val="dk1"/>
              </a:buClr>
              <a:buSzPct val="166666"/>
              <a:buFont typeface="Arial"/>
              <a:buChar char="•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285750"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algn="l" rtl="0">
              <a:spcBef>
                <a:spcPts val="360"/>
              </a:spcBef>
              <a:buClr>
                <a:schemeClr val="dk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228600"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228600" algn="l" rtl="0">
              <a:spcBef>
                <a:spcPts val="360"/>
              </a:spcBef>
              <a:buClr>
                <a:schemeClr val="dk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228600"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228600"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669767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x-none"/>
              <a:t>Proyecto de </a:t>
            </a:r>
            <a:r>
              <a:rPr lang="x-none" smtClean="0"/>
              <a:t>Aplicación</a:t>
            </a:r>
            <a:endParaRPr lang="x-none"/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x-none"/>
              <a:t>Application Development for Mobile </a:t>
            </a:r>
          </a:p>
        </p:txBody>
      </p:sp>
      <p:sp>
        <p:nvSpPr>
          <p:cNvPr id="33" name="Shape 33"/>
          <p:cNvSpPr/>
          <p:nvPr/>
        </p:nvSpPr>
        <p:spPr>
          <a:xfrm>
            <a:off x="3287575" y="2794200"/>
            <a:ext cx="1961800" cy="19699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Estado del Arte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Any.do</a:t>
            </a:r>
          </a:p>
          <a:p>
            <a:r>
              <a:rPr lang="es-MX" dirty="0" smtClean="0"/>
              <a:t>Astrid</a:t>
            </a:r>
          </a:p>
          <a:p>
            <a:r>
              <a:rPr lang="es-MX" dirty="0" err="1" smtClean="0"/>
              <a:t>Evernote</a:t>
            </a:r>
            <a:endParaRPr lang="es-MX" dirty="0" smtClean="0"/>
          </a:p>
          <a:p>
            <a:r>
              <a:rPr lang="es-MX" dirty="0" err="1" smtClean="0"/>
              <a:t>Springpad</a:t>
            </a:r>
            <a:endParaRPr lang="es-MX" dirty="0" smtClean="0"/>
          </a:p>
          <a:p>
            <a:r>
              <a:rPr lang="es-MX" dirty="0" err="1" smtClean="0"/>
              <a:t>Simplenote</a:t>
            </a:r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153472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Simplenote</a:t>
            </a:r>
            <a:r>
              <a:rPr lang="es-MX" dirty="0"/>
              <a:t/>
            </a:r>
            <a:br>
              <a:rPr lang="es-MX" dirty="0"/>
            </a:b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 descr="http://cdn8.staztic.com/app/a/2513/2513605/simplenote-1-0-s-307x5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039" y="1700808"/>
            <a:ext cx="2743200" cy="487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41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Springpad</a:t>
            </a:r>
            <a:r>
              <a:rPr lang="es-MX" dirty="0"/>
              <a:t/>
            </a:r>
            <a:br>
              <a:rPr lang="es-MX" dirty="0"/>
            </a:b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2050" name="Picture 2" descr="http://static.elandroidelibre.com/wp-content/uploads/2012/07/springpad-my-notebooks-screen-android-ap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76419"/>
            <a:ext cx="8512932" cy="447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25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Evernote</a:t>
            </a:r>
            <a:r>
              <a:rPr lang="es-MX" dirty="0"/>
              <a:t/>
            </a:r>
            <a:br>
              <a:rPr lang="es-MX" dirty="0"/>
            </a:b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Evernote for Android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825" y="1412776"/>
            <a:ext cx="8134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App of the Week AnyD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825" y="1143000"/>
            <a:ext cx="8134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4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x-none"/>
              <a:t>Propuesta técnica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just">
              <a:buNone/>
            </a:pPr>
            <a:r>
              <a:rPr lang="x-none"/>
              <a:t>La app permitirá al usuario definir pendientes por lugares, es decir, si desea que se le recuerde que al llegar a una ubicación específica debe resolver un pendiente, la aplicación detectará cuando el usuario se encuentre en dicho lugar y recordará la tarea a realizar. </a:t>
            </a:r>
          </a:p>
        </p:txBody>
      </p:sp>
      <p:sp>
        <p:nvSpPr>
          <p:cNvPr id="75" name="Shape 75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x-none"/>
              <a:t>Integrantes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/>
              <a:t>Araujo Blancas Victor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/>
              <a:t>Sinisterra Sierra Santiago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/>
              <a:t>Zuñiga Lopez Hilario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/>
              <a:t>Haro Gándara Andrés Sebastián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/>
              <a:t>Fuentes López José Geovanni</a:t>
            </a:r>
          </a:p>
        </p:txBody>
      </p:sp>
      <p:sp>
        <p:nvSpPr>
          <p:cNvPr id="40" name="Shape 40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x-none"/>
              <a:t>Objetivos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125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>
                <a:solidFill>
                  <a:srgbClr val="333333"/>
                </a:solidFill>
              </a:rPr>
              <a:t>Ayudar al usuario a recordar tareas en lugares específicos.</a:t>
            </a:r>
          </a:p>
          <a:p>
            <a:pPr marL="457200" lvl="0" indent="-419100" rtl="0">
              <a:lnSpc>
                <a:spcPct val="13125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x-none">
                <a:solidFill>
                  <a:srgbClr val="333333"/>
                </a:solidFill>
              </a:rPr>
              <a:t>Llevar un control o registro de las actividades realizadas.</a:t>
            </a:r>
          </a:p>
          <a:p>
            <a:endParaRPr lang="x-none">
              <a:solidFill>
                <a:srgbClr val="333333"/>
              </a:solidFill>
            </a:endParaRPr>
          </a:p>
          <a:p>
            <a:endParaRPr lang="x-none">
              <a:solidFill>
                <a:srgbClr val="333333"/>
              </a:solidFill>
            </a:endParaRPr>
          </a:p>
        </p:txBody>
      </p:sp>
      <p:sp>
        <p:nvSpPr>
          <p:cNvPr id="47" name="Shape 47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x-none"/>
              <a:t>Problemática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buNone/>
            </a:pPr>
            <a:r>
              <a:rPr lang="x-none"/>
              <a:t>Una persona se levanta y comienza su día conociendo la mayoría de las tareas que debe realizar hasta que termina su jornada. Con el transcurso de sus actividades y las horas empiezan a surgir tareas por hacer o recordamos pendientes, algunos urgentes u otros no tanto, que nos provocan contratiempos. </a:t>
            </a:r>
          </a:p>
          <a:p>
            <a:pPr algn="just">
              <a:buNone/>
            </a:pPr>
            <a:r>
              <a:rPr lang="x-none"/>
              <a:t>¿Hay alguna manera cien por ciento segura de recordar todas estas tareas repentinas? </a:t>
            </a:r>
          </a:p>
        </p:txBody>
      </p:sp>
      <p:sp>
        <p:nvSpPr>
          <p:cNvPr id="54" name="Shape 54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Bosquejo de Casos de Uso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Crear una nueva nota o una lista de tareas</a:t>
            </a:r>
          </a:p>
          <a:p>
            <a:r>
              <a:rPr lang="es-MX" dirty="0" smtClean="0"/>
              <a:t>Asociar a una nota o lista de tareas a una ubicación</a:t>
            </a:r>
          </a:p>
          <a:p>
            <a:r>
              <a:rPr lang="es-MX" dirty="0" smtClean="0"/>
              <a:t>Permitir al usuario personalizar sus notificaciones</a:t>
            </a:r>
            <a:endParaRPr lang="es-MX" dirty="0"/>
          </a:p>
          <a:p>
            <a:pPr lvl="1"/>
            <a:r>
              <a:rPr lang="es-MX" dirty="0" smtClean="0"/>
              <a:t>Sólo de tiempo</a:t>
            </a:r>
          </a:p>
          <a:p>
            <a:pPr lvl="1"/>
            <a:r>
              <a:rPr lang="es-MX" dirty="0" smtClean="0"/>
              <a:t>Sólo de ubicación</a:t>
            </a:r>
          </a:p>
          <a:p>
            <a:pPr lvl="1"/>
            <a:r>
              <a:rPr lang="es-MX" dirty="0" smtClean="0"/>
              <a:t>Ambas (en el lugar y a la hora)</a:t>
            </a:r>
          </a:p>
          <a:p>
            <a:r>
              <a:rPr lang="es-MX" dirty="0"/>
              <a:t>D</a:t>
            </a:r>
            <a:r>
              <a:rPr lang="es-MX" dirty="0" smtClean="0"/>
              <a:t>efinir lugares en el mapa: casa, trabajo, escuela, etc…</a:t>
            </a:r>
          </a:p>
        </p:txBody>
      </p:sp>
    </p:spTree>
    <p:extLst>
      <p:ext uri="{BB962C8B-B14F-4D97-AF65-F5344CB8AC3E}">
        <p14:creationId xmlns:p14="http://schemas.microsoft.com/office/powerpoint/2010/main" val="953203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Bosquejo de Casos de Uso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Clasificar las notas</a:t>
            </a:r>
          </a:p>
          <a:p>
            <a:pPr lvl="1"/>
            <a:r>
              <a:rPr lang="es-MX" dirty="0" smtClean="0"/>
              <a:t>Usar </a:t>
            </a:r>
            <a:r>
              <a:rPr lang="es-MX" dirty="0" err="1" smtClean="0"/>
              <a:t>hashtags</a:t>
            </a:r>
            <a:endParaRPr lang="es-MX" dirty="0" smtClean="0"/>
          </a:p>
          <a:p>
            <a:pPr lvl="1"/>
            <a:r>
              <a:rPr lang="es-MX" dirty="0" smtClean="0"/>
              <a:t>Ubicación del lugar</a:t>
            </a:r>
          </a:p>
          <a:p>
            <a:pPr lvl="1"/>
            <a:r>
              <a:rPr lang="es-MX" dirty="0" smtClean="0"/>
              <a:t>Asociar </a:t>
            </a:r>
            <a:r>
              <a:rPr lang="es-MX" dirty="0" err="1" smtClean="0"/>
              <a:t>tags</a:t>
            </a:r>
            <a:r>
              <a:rPr lang="es-MX" dirty="0" smtClean="0"/>
              <a:t> con lugares</a:t>
            </a:r>
            <a:endParaRPr lang="es-MX" dirty="0"/>
          </a:p>
          <a:p>
            <a:r>
              <a:rPr lang="es-MX" dirty="0" smtClean="0"/>
              <a:t>Asociar varios lugares a una nota</a:t>
            </a:r>
          </a:p>
          <a:p>
            <a:r>
              <a:rPr lang="es-MX" dirty="0" smtClean="0"/>
              <a:t>Ver un mapa en el que se muestren los lugares a los que está asociados una nota o lista de tareas</a:t>
            </a:r>
          </a:p>
        </p:txBody>
      </p:sp>
    </p:spTree>
    <p:extLst>
      <p:ext uri="{BB962C8B-B14F-4D97-AF65-F5344CB8AC3E}">
        <p14:creationId xmlns:p14="http://schemas.microsoft.com/office/powerpoint/2010/main" val="57685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x-none"/>
              <a:t>Propuesta técnica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buNone/>
            </a:pPr>
            <a:r>
              <a:rPr lang="x-none"/>
              <a:t>
</a:t>
            </a:r>
          </a:p>
          <a:p>
            <a:pPr lvl="0" algn="just" rtl="0">
              <a:buNone/>
            </a:pPr>
            <a:r>
              <a:rPr lang="x-none"/>
              <a:t>Play-tano se ha dado cuenta que existen múltiples aplicaciones de recordatorios o notas pero éstas funcionan con alarmas predefinidas por los usuarios lo cual no es completamente útil o satisfactorio para el cliente. </a:t>
            </a:r>
          </a:p>
          <a:p>
            <a:endParaRPr lang="x-none"/>
          </a:p>
          <a:p>
            <a:endParaRPr lang="x-none"/>
          </a:p>
          <a:p>
            <a:endParaRPr lang="x-none"/>
          </a:p>
        </p:txBody>
      </p:sp>
      <p:sp>
        <p:nvSpPr>
          <p:cNvPr id="61" name="Shape 61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buNone/>
            </a:pPr>
            <a:r>
              <a:rPr lang="x-none"/>
              <a:t>
</a:t>
            </a:r>
          </a:p>
          <a:p>
            <a:pPr lvl="0" algn="just" rtl="0">
              <a:buClr>
                <a:srgbClr val="000000"/>
              </a:buClr>
              <a:buSzPct val="36666"/>
              <a:buFont typeface="Arial"/>
              <a:buNone/>
            </a:pPr>
            <a:r>
              <a:rPr lang="x-none"/>
              <a:t>Por lo anterior, Play-tano se dio la tarea de buscar una manera efectiva de recordar tareas haciendo uso de una característica del ubicómputo: Geolocalización.</a:t>
            </a:r>
          </a:p>
          <a:p>
            <a:endParaRPr lang="x-none"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x-none"/>
              <a:t>Propuesta técnica</a:t>
            </a:r>
          </a:p>
        </p:txBody>
      </p:sp>
      <p:sp>
        <p:nvSpPr>
          <p:cNvPr id="68" name="Shape 68"/>
          <p:cNvSpPr/>
          <p:nvPr/>
        </p:nvSpPr>
        <p:spPr>
          <a:xfrm>
            <a:off x="7448225" y="315125"/>
            <a:ext cx="1061975" cy="106204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Nombre de la aplicación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pasado, las personas colocaban un lazo alrededor de su dedo si tenían algo importante que recordar</a:t>
            </a:r>
          </a:p>
          <a:p>
            <a:r>
              <a:rPr lang="es-MX" dirty="0" err="1" smtClean="0"/>
              <a:t>LaceNot</a:t>
            </a:r>
            <a:r>
              <a:rPr lang="es-MX" dirty="0" err="1"/>
              <a:t>e</a:t>
            </a:r>
            <a:r>
              <a:rPr lang="es-MX" dirty="0" smtClean="0"/>
              <a:t> realiza ésta y más funciones, ayudando al usuario a organizar su vida mejor, con alertas más inteligentes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4642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330</Words>
  <Application>Microsoft Office PowerPoint</Application>
  <PresentationFormat>Presentación en pantalla (4:3)</PresentationFormat>
  <Paragraphs>50</Paragraphs>
  <Slides>15</Slides>
  <Notes>7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Custom Theme</vt:lpstr>
      <vt:lpstr>Proyecto de Aplicación</vt:lpstr>
      <vt:lpstr>Integrantes</vt:lpstr>
      <vt:lpstr>Objetivos</vt:lpstr>
      <vt:lpstr>Problemática</vt:lpstr>
      <vt:lpstr>Bosquejo de Casos de Uso</vt:lpstr>
      <vt:lpstr>Bosquejo de Casos de Uso</vt:lpstr>
      <vt:lpstr>Propuesta técnica</vt:lpstr>
      <vt:lpstr>Propuesta técnica</vt:lpstr>
      <vt:lpstr>Nombre de la aplicación</vt:lpstr>
      <vt:lpstr>Estado del Arte</vt:lpstr>
      <vt:lpstr>Simplenote </vt:lpstr>
      <vt:lpstr>Springpad </vt:lpstr>
      <vt:lpstr>Evernote </vt:lpstr>
      <vt:lpstr>Presentación de PowerPoint</vt:lpstr>
      <vt:lpstr>Propuesta técnica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Aplicación</dc:title>
  <dc:creator>victor</dc:creator>
  <cp:lastModifiedBy>Hilario Zúñiga López</cp:lastModifiedBy>
  <cp:revision>8</cp:revision>
  <dcterms:modified xsi:type="dcterms:W3CDTF">2013-09-23T14:36:11Z</dcterms:modified>
</cp:coreProperties>
</file>